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68" r:id="rId5"/>
    <p:sldId id="269" r:id="rId6"/>
    <p:sldId id="270" r:id="rId7"/>
    <p:sldId id="271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FCA53C-7120-42CC-BDF9-E268270E2E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D239B66-0FC2-45AF-B979-494C8961A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6E8AD2-B2BE-45B3-9802-45844F142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05DA278-C30E-4A62-A1F2-9A04EAE58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ACE207F-25B7-43D8-A49D-BB8D65410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885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E5D1D6-8290-4F69-9F2E-CF7F83F21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86A424E-78A6-43A1-818D-328542467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14BD106-CFBC-4E64-B027-0518B10B3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02B6B9B-3C28-4946-A6A5-6399D1DF6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651B89-C8AF-4EEB-A62B-48BC5C628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5692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A25AACC-FF83-4FF7-8599-12C01C3775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D238D88-6CF3-4E9B-9AAA-E1972A4D8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BBFF39E-785D-4E57-B59A-EBAD5355A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BDD8F2-4149-4606-B757-CD35215A7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F35A23-CDF8-44DA-9314-8DD74A82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7960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5A7B49-5618-462C-AB49-71A7238EF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B8C6F6-875F-43E5-A28B-7995CAE29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61FE70E-90FB-486B-8240-41CF2B9E0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4A9603A-00FC-463B-8B1D-4FA058D82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08CFA07-E6D2-45F1-9798-D72FF3C01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995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A1C18C-8939-4BC4-A083-E04726226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9C007F6-6E88-45B8-8551-147D41044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639EB1D-4AC1-426E-8725-65FBD9EAD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140FC80-6CF3-41C2-A6E4-7C43E9FE3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1A6F894-1006-4C35-8D6F-43519479C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3384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9AE78-464C-4F2C-97C6-23CF181CC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E14E890-5C83-4E20-9194-55C67B370C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8746A1-39E3-4BF5-BBB1-34F6F7C911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A02AE6F-6F57-4552-A1CD-7809F2C56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E00D372-A6EA-47DD-9DA5-54E4CF9F6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E2A0FDE-19E0-4C93-ABE5-8ED519F8B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8695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DA31FE-587E-4F53-8844-6020A9A72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6749903-7517-42E1-9921-2923E763A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2CBA62B-E526-4646-BF72-8BAA840E32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5885F1F-A029-4454-AC2E-6E67649094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EC2E224-38DC-4940-A100-34046D30B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4D4DE873-0CD4-4004-8D2A-D68A89A08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3C3DC9F-5D1C-4D4F-A40A-E4A81FDE4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9A431F9-981F-49CB-A829-172DC97EE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834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1E7CB2-4A90-4640-A972-D9519C507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64805D0-D523-4F7C-8835-B0156D325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18210C0-A8C0-42BF-962E-E79028CB8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05E5CC7-1B35-4D10-B072-8B0916524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7999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AA2605F-AAA0-44B6-899B-4254319D8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E02E669-410B-4F6B-B42F-D19B65504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7FD0099-02EA-48A7-B3C8-3546C25CB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6959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48B1B1-A73F-4FDC-A874-A9C6E167E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110E0E-FCD6-48F0-89DE-DB3F7A3CD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EA309A6-787A-4859-B9AD-96E044BD0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FADE1E-CC34-4551-B8E1-739B6DF88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D9158B0-AE03-45AC-B5B4-BD4E9D7D6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E45632C-F5B7-4073-BEC5-FB6093B6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8722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7FB404-47C4-44BA-9481-541673E67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61E46D0-4FCA-465D-906E-B5D03EF7C3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797A799-A3E2-4735-96A0-56BBEB086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C3C5AD3-024A-4C11-92FB-2036EB90F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C5AF0A5-D60A-455D-A979-090A923E7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00AF31E-0ACB-452B-AAB6-58112604B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9293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41B017A-C101-409B-B0FC-FC17D5C37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6B5DAC5-5C88-4901-BE24-EAFBA1C0E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76DED5-588C-487A-ADF5-C15D27006B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8801B-5A24-4FB1-B34D-60BB4DF04FD9}" type="datetimeFigureOut">
              <a:rPr lang="zh-TW" altLang="en-US" smtClean="0"/>
              <a:t>2023/9/17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9C4598-B60C-43AB-A22D-F755B1978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33CB38-4A71-4299-8BA4-146DB83F41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9E488-915C-4DD5-B885-84FEF096819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391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E1B99E-40D7-4C65-A130-B66CFE6E5A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Homework Assignment 1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98B9177-99BD-478F-8CC0-81434207B1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Digital Image Processing</a:t>
            </a:r>
          </a:p>
          <a:p>
            <a:r>
              <a:rPr lang="en-US" altLang="zh-TW" dirty="0"/>
              <a:t>Fa11 2022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17977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2DC5C5-259C-4E3C-ADD4-F14152F58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Problem 1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5DA9C3-CFA5-4CF5-B54B-C1036E80F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0744"/>
            <a:ext cx="10515600" cy="4796219"/>
          </a:xfrm>
        </p:spPr>
        <p:txBody>
          <a:bodyPr/>
          <a:lstStyle/>
          <a:p>
            <a:pPr marL="514350" indent="-514350" algn="just">
              <a:buFont typeface="+mj-lt"/>
              <a:buAutoNum type="alphaLcParenR"/>
            </a:pPr>
            <a:r>
              <a:rPr lang="en-US" altLang="zh-TW" dirty="0"/>
              <a:t>The purpose of this homework is to implement a program for image resizing and rotation based on nearest neighbor interpolation, bilinear interpolation, and bicubic interpolation. More precisely, you are asked to find the transformation that registers T.png with </a:t>
            </a:r>
            <a:r>
              <a:rPr lang="zh-TW" altLang="en-US" dirty="0"/>
              <a:t>T_transformed.png</a:t>
            </a:r>
            <a:r>
              <a:rPr lang="en-US" altLang="zh-TW" dirty="0"/>
              <a:t>. Your program will be tested and evaluated. </a:t>
            </a:r>
          </a:p>
          <a:p>
            <a:pPr marL="514350" indent="-514350" algn="just">
              <a:buFont typeface="+mj-lt"/>
              <a:buAutoNum type="alphaLcParenR"/>
            </a:pPr>
            <a:r>
              <a:rPr lang="en-US" altLang="zh-TW" dirty="0"/>
              <a:t>Derive the impulse responses of the three interpolation schemes.</a:t>
            </a:r>
            <a:endParaRPr lang="zh-TW" altLang="en-US" dirty="0"/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9BD9956E-9877-454C-BDB2-CD49773DE5A1}"/>
              </a:ext>
            </a:extLst>
          </p:cNvPr>
          <p:cNvGrpSpPr/>
          <p:nvPr/>
        </p:nvGrpSpPr>
        <p:grpSpPr>
          <a:xfrm>
            <a:off x="3654642" y="4458283"/>
            <a:ext cx="4237343" cy="2037946"/>
            <a:chOff x="1368352" y="3873098"/>
            <a:chExt cx="4237343" cy="2037946"/>
          </a:xfrm>
        </p:grpSpPr>
        <p:pic>
          <p:nvPicPr>
            <p:cNvPr id="5" name="圖片 4">
              <a:extLst>
                <a:ext uri="{FF2B5EF4-FFF2-40B4-BE49-F238E27FC236}">
                  <a16:creationId xmlns:a16="http://schemas.microsoft.com/office/drawing/2014/main" id="{009BCF3B-29D9-4F47-922A-03C33E0C8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68352" y="3874614"/>
              <a:ext cx="1625684" cy="162568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A54EAC7B-ABB6-4EA9-A1C3-993D9E70B8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79946" y="3873098"/>
              <a:ext cx="1627200" cy="16272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78FC1867-6FF3-4B2A-8431-D8A13AF8F914}"/>
                </a:ext>
              </a:extLst>
            </p:cNvPr>
            <p:cNvSpPr txBox="1"/>
            <p:nvPr/>
          </p:nvSpPr>
          <p:spPr>
            <a:xfrm>
              <a:off x="3581396" y="5541712"/>
              <a:ext cx="202429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dirty="0"/>
                <a:t>T_transformed.png</a:t>
              </a:r>
            </a:p>
          </p:txBody>
        </p:sp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8742FF6D-C826-4B7B-AC74-9065C4F0A3C6}"/>
                </a:ext>
              </a:extLst>
            </p:cNvPr>
            <p:cNvSpPr txBox="1"/>
            <p:nvPr/>
          </p:nvSpPr>
          <p:spPr>
            <a:xfrm>
              <a:off x="1784751" y="5541712"/>
              <a:ext cx="7928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dirty="0"/>
                <a:t>T.png</a:t>
              </a:r>
            </a:p>
          </p:txBody>
        </p:sp>
        <p:sp>
          <p:nvSpPr>
            <p:cNvPr id="12" name="箭號: 向右 11">
              <a:extLst>
                <a:ext uri="{FF2B5EF4-FFF2-40B4-BE49-F238E27FC236}">
                  <a16:creationId xmlns:a16="http://schemas.microsoft.com/office/drawing/2014/main" id="{283A112C-8AD3-4286-8DBD-A76D94E4C226}"/>
                </a:ext>
              </a:extLst>
            </p:cNvPr>
            <p:cNvSpPr/>
            <p:nvPr/>
          </p:nvSpPr>
          <p:spPr>
            <a:xfrm>
              <a:off x="3165231" y="4521196"/>
              <a:ext cx="426168" cy="331004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0795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2DC5C5-259C-4E3C-ADD4-F14152F58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1883"/>
          </a:xfrm>
        </p:spPr>
        <p:txBody>
          <a:bodyPr/>
          <a:lstStyle/>
          <a:p>
            <a:r>
              <a:rPr lang="en-US" altLang="zh-TW" dirty="0"/>
              <a:t>Problem 2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5DA9C3-CFA5-4CF5-B54B-C1036E80F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7008"/>
            <a:ext cx="10515600" cy="4969955"/>
          </a:xfrm>
        </p:spPr>
        <p:txBody>
          <a:bodyPr/>
          <a:lstStyle/>
          <a:p>
            <a:pPr algn="just"/>
            <a:r>
              <a:rPr lang="en-US" altLang="zh-TW" dirty="0"/>
              <a:t>Write a program that takes the noisy image shown in Fig. 2.45(a) as input and generates a clean image as output. Your program will be tested and evaluated. Bonus points will be given if you go beyond the method described in the textbook and design your own.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5CB9320-7141-4BC9-8B93-5B90C68D7C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80" b="50509"/>
          <a:stretch/>
        </p:blipFill>
        <p:spPr bwMode="auto">
          <a:xfrm>
            <a:off x="3997452" y="3429000"/>
            <a:ext cx="2857500" cy="2389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6619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2DC5C5-259C-4E3C-ADD4-F14152F58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Software Package Allowed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5DA9C3-CFA5-4CF5-B54B-C1036E80F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zh-TW" dirty="0"/>
              <a:t>Python 3.8+ </a:t>
            </a:r>
          </a:p>
          <a:p>
            <a:pPr algn="just"/>
            <a:r>
              <a:rPr lang="en-US" altLang="zh-TW" dirty="0"/>
              <a:t>Standard Python library</a:t>
            </a:r>
          </a:p>
          <a:p>
            <a:pPr algn="just"/>
            <a:r>
              <a:rPr lang="en-US" altLang="zh-TW" dirty="0" err="1"/>
              <a:t>Numpy</a:t>
            </a:r>
            <a:r>
              <a:rPr lang="en-US" altLang="zh-TW" dirty="0"/>
              <a:t> 1.21.1</a:t>
            </a:r>
          </a:p>
          <a:p>
            <a:pPr algn="just"/>
            <a:r>
              <a:rPr lang="en-US" altLang="zh-TW" dirty="0" err="1"/>
              <a:t>Opencv</a:t>
            </a:r>
            <a:r>
              <a:rPr lang="en-US" altLang="zh-TW" dirty="0"/>
              <a:t>-python 4.5.1</a:t>
            </a:r>
          </a:p>
        </p:txBody>
      </p:sp>
    </p:spTree>
    <p:extLst>
      <p:ext uri="{BB962C8B-B14F-4D97-AF65-F5344CB8AC3E}">
        <p14:creationId xmlns:p14="http://schemas.microsoft.com/office/powerpoint/2010/main" val="2858397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2DC5C5-259C-4E3C-ADD4-F14152F58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Assignment Requirements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5DA9C3-CFA5-4CF5-B54B-C1036E80F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altLang="zh-TW" dirty="0"/>
              <a:t>Only the Image IO of the Software Package is allowed, other image operations (interpolation, filtering, etc.) should be written by yourself.</a:t>
            </a:r>
          </a:p>
          <a:p>
            <a:pPr algn="just"/>
            <a:r>
              <a:rPr lang="en-US" altLang="zh-TW" dirty="0"/>
              <a:t>Set your directory structure as follows:</a:t>
            </a:r>
          </a:p>
          <a:p>
            <a:pPr marL="457200" lvl="1" indent="0" algn="just">
              <a:buNone/>
            </a:pPr>
            <a:r>
              <a:rPr lang="en-US" altLang="zh-TW" dirty="0"/>
              <a:t>R119XXXXX/</a:t>
            </a:r>
          </a:p>
          <a:p>
            <a:pPr marL="457200" lvl="1" indent="0" algn="just">
              <a:buNone/>
            </a:pPr>
            <a:r>
              <a:rPr lang="en-US" altLang="zh-TW" dirty="0"/>
              <a:t>	- p1.py</a:t>
            </a:r>
          </a:p>
          <a:p>
            <a:pPr marL="457200" lvl="1" indent="0" algn="just">
              <a:buNone/>
            </a:pPr>
            <a:r>
              <a:rPr lang="en-US" altLang="zh-TW" dirty="0"/>
              <a:t>	- p2.py</a:t>
            </a:r>
          </a:p>
          <a:p>
            <a:pPr marL="457200" lvl="1" indent="0" algn="just">
              <a:buNone/>
            </a:pPr>
            <a:r>
              <a:rPr lang="en-US" altLang="zh-TW" dirty="0"/>
              <a:t>	- report.pdf</a:t>
            </a:r>
          </a:p>
          <a:p>
            <a:pPr marL="457200" lvl="1" indent="0" algn="just">
              <a:buNone/>
            </a:pPr>
            <a:r>
              <a:rPr lang="en-US" altLang="zh-TW" dirty="0"/>
              <a:t>	- images/</a:t>
            </a:r>
          </a:p>
          <a:p>
            <a:pPr marL="457200" lvl="1" indent="0" algn="just">
              <a:buNone/>
            </a:pPr>
            <a:r>
              <a:rPr lang="en-US" altLang="zh-TW" dirty="0"/>
              <a:t>		- T.png, T_transformed.png, </a:t>
            </a:r>
            <a:r>
              <a:rPr lang="en-US" altLang="zh-TW"/>
              <a:t>astronaut_interference</a:t>
            </a:r>
            <a:r>
              <a:rPr lang="en-US" altLang="zh-TW" dirty="0" err="1"/>
              <a:t>.tif</a:t>
            </a:r>
            <a:endParaRPr lang="en-US" altLang="zh-TW" dirty="0"/>
          </a:p>
          <a:p>
            <a:pPr marL="457200" lvl="1" indent="0" algn="just">
              <a:buNone/>
            </a:pPr>
            <a:r>
              <a:rPr lang="en-US" altLang="zh-TW" dirty="0"/>
              <a:t>		- Images of program output </a:t>
            </a:r>
            <a:r>
              <a:rPr lang="en-US" altLang="zh-TW" sz="1200" dirty="0">
                <a:solidFill>
                  <a:srgbClr val="FF0000"/>
                </a:solidFill>
              </a:rPr>
              <a:t>(Please use concise and clear file names for the images.)</a:t>
            </a:r>
            <a:endParaRPr lang="en-US" altLang="zh-TW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888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2DC5C5-259C-4E3C-ADD4-F14152F58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Assignment Submission Requirements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5DA9C3-CFA5-4CF5-B54B-C1036E80F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altLang="zh-TW" dirty="0"/>
              <a:t>Submit to </a:t>
            </a:r>
            <a:r>
              <a:rPr lang="en-US" altLang="zh-TW" dirty="0">
                <a:solidFill>
                  <a:srgbClr val="FF0000"/>
                </a:solidFill>
              </a:rPr>
              <a:t>NTU COOL</a:t>
            </a:r>
          </a:p>
          <a:p>
            <a:pPr algn="just"/>
            <a:r>
              <a:rPr lang="en-US" altLang="zh-TW" dirty="0"/>
              <a:t>Deadline: 09:00 AM, Monday, </a:t>
            </a:r>
            <a:r>
              <a:rPr lang="en-US" altLang="zh-TW" dirty="0">
                <a:solidFill>
                  <a:srgbClr val="FF0000"/>
                </a:solidFill>
              </a:rPr>
              <a:t>10/2/2023</a:t>
            </a:r>
          </a:p>
          <a:p>
            <a:pPr algn="just"/>
            <a:r>
              <a:rPr lang="en-US" altLang="zh-TW" dirty="0"/>
              <a:t>Do NOT copy homework (code, report, results, etc.) from others </a:t>
            </a:r>
          </a:p>
        </p:txBody>
      </p:sp>
    </p:spTree>
    <p:extLst>
      <p:ext uri="{BB962C8B-B14F-4D97-AF65-F5344CB8AC3E}">
        <p14:creationId xmlns:p14="http://schemas.microsoft.com/office/powerpoint/2010/main" val="3204841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2DC5C5-259C-4E3C-ADD4-F14152F58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Grading Policy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5DA9C3-CFA5-4CF5-B54B-C1036E80F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0143"/>
            <a:ext cx="10515600" cy="5266147"/>
          </a:xfrm>
        </p:spPr>
        <p:txBody>
          <a:bodyPr>
            <a:normAutofit/>
          </a:bodyPr>
          <a:lstStyle/>
          <a:p>
            <a:pPr algn="just"/>
            <a:r>
              <a:rPr lang="en-US" altLang="zh-TW" dirty="0"/>
              <a:t>Problem 1(a) (45%)</a:t>
            </a:r>
          </a:p>
          <a:p>
            <a:pPr lvl="1" algn="just"/>
            <a:r>
              <a:rPr lang="en-US" altLang="zh-TW" dirty="0"/>
              <a:t>15% for each interpolation scheme </a:t>
            </a:r>
          </a:p>
          <a:p>
            <a:pPr algn="just"/>
            <a:r>
              <a:rPr lang="en-US" altLang="zh-TW" dirty="0"/>
              <a:t>Problem 1(b) (15%)</a:t>
            </a:r>
          </a:p>
          <a:p>
            <a:pPr lvl="1" algn="just"/>
            <a:r>
              <a:rPr lang="en-US" altLang="zh-TW" dirty="0"/>
              <a:t>10%, if the code generates correct result </a:t>
            </a:r>
          </a:p>
          <a:p>
            <a:pPr lvl="1" algn="just"/>
            <a:r>
              <a:rPr lang="en-US" altLang="zh-TW" dirty="0"/>
              <a:t>5%, elegance of the technique.</a:t>
            </a:r>
          </a:p>
          <a:p>
            <a:pPr algn="just"/>
            <a:r>
              <a:rPr lang="en-US" altLang="zh-TW" dirty="0"/>
              <a:t>Problem 2 (40%)</a:t>
            </a:r>
          </a:p>
          <a:p>
            <a:pPr lvl="1" algn="just"/>
            <a:r>
              <a:rPr lang="en-US" altLang="zh-TW" dirty="0"/>
              <a:t>15%, if the code generates correct result</a:t>
            </a:r>
          </a:p>
          <a:p>
            <a:pPr lvl="1" algn="just"/>
            <a:r>
              <a:rPr lang="en-US" altLang="zh-TW" dirty="0"/>
              <a:t>15%, if the transformation is correct</a:t>
            </a:r>
          </a:p>
          <a:p>
            <a:pPr lvl="1" algn="just"/>
            <a:r>
              <a:rPr lang="en-US" altLang="zh-TW" dirty="0"/>
              <a:t>10%, if the code generates correct result</a:t>
            </a:r>
          </a:p>
        </p:txBody>
      </p:sp>
    </p:spTree>
    <p:extLst>
      <p:ext uri="{BB962C8B-B14F-4D97-AF65-F5344CB8AC3E}">
        <p14:creationId xmlns:p14="http://schemas.microsoft.com/office/powerpoint/2010/main" val="2731551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341</Words>
  <Application>Microsoft Office PowerPoint</Application>
  <PresentationFormat>寬螢幕</PresentationFormat>
  <Paragraphs>39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佈景主題</vt:lpstr>
      <vt:lpstr>Homework Assignment 1</vt:lpstr>
      <vt:lpstr>Problem 1</vt:lpstr>
      <vt:lpstr>Problem 2</vt:lpstr>
      <vt:lpstr>Software Package Allowed</vt:lpstr>
      <vt:lpstr>Assignment Requirements</vt:lpstr>
      <vt:lpstr>Assignment Submission Requirements</vt:lpstr>
      <vt:lpstr>Grading Policy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1</dc:title>
  <dc:creator>立威 傅</dc:creator>
  <cp:lastModifiedBy>廷宇 魏</cp:lastModifiedBy>
  <cp:revision>84</cp:revision>
  <dcterms:created xsi:type="dcterms:W3CDTF">2022-09-17T09:32:07Z</dcterms:created>
  <dcterms:modified xsi:type="dcterms:W3CDTF">2023-09-17T09:15:53Z</dcterms:modified>
</cp:coreProperties>
</file>

<file path=docProps/thumbnail.jpeg>
</file>